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35763" cy="98694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4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B60B26-E5A0-4328-9133-54BA452853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98899CC-8744-45B1-9485-A7E4E471C1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5573252-279D-4167-AB2E-243A3C7CF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6E96-D081-484E-A8E8-EA3AE524C90C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2753AE8-65C4-4365-A17D-874646DC7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6435D32-75E6-4DED-952F-EDD53A673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991CE-C44E-40BA-9702-C79A5C4842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8706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474678-94FA-4677-AE82-F2F0A9335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097D81B-C07A-489E-8854-98215E5692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ACC16DF-AFF0-40E5-86C9-DF51B14EC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6E96-D081-484E-A8E8-EA3AE524C90C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84C6C2-7FB6-4F33-9D9D-CA2A4577E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BDAFD8-5187-4D53-90B4-F7C360C24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991CE-C44E-40BA-9702-C79A5C4842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346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FD3B7B2-E2B4-406E-BACE-CA1B1BD79E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ECCA546-8CEE-4CA3-93DB-E86D034380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C11E597-54C4-4ED9-942E-6B48FE894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6E96-D081-484E-A8E8-EA3AE524C90C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3C7683C-F2AF-4112-96D4-D92433344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C1D49D5-6F5D-46C5-B8C4-F736AE947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991CE-C44E-40BA-9702-C79A5C4842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3916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C19CE4-DEC1-4508-98C6-65EF7C190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EF8B30B-7244-40DA-84A9-098203C9A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AE2FD81-5ED9-4A4B-A632-F942F0AF0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6E96-D081-484E-A8E8-EA3AE524C90C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8E3CF0E-A334-4EC3-98DB-DD76835B6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FAEDFB0-1DDF-45C7-9316-B416FD314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991CE-C44E-40BA-9702-C79A5C4842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1195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1A9199-E148-4640-935A-FB7588D1D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418C8B9-751B-409E-8821-93B28DCCC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CB53011-4C18-44BD-911E-28C4B8123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6E96-D081-484E-A8E8-EA3AE524C90C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F2D9277-B263-46FA-A7DC-22F6EF4D7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F574C50-21B1-4C4C-8FD0-A9E8B74CE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991CE-C44E-40BA-9702-C79A5C4842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1136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991D93-7F34-4400-AD75-446903396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31D8E21-3AEC-4027-9CD1-10BF25DFA1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538077A-4A7B-49A9-9207-2392B33F49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34C5B3C-57C0-4EE4-AFB3-DEC93FEF6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6E96-D081-484E-A8E8-EA3AE524C90C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C64E334-9F81-41E7-B4DF-39E82EFDC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27A5141-F9E6-40AB-AB05-06B3DA6A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991CE-C44E-40BA-9702-C79A5C4842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9855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84E74D-8C4A-4526-B6D1-61FDF1A92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3F74331-D8D5-411D-929D-D02C35F95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5537BFA-4770-4419-98CA-0312A3C9C6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25EDC9C-9562-4CB2-BB98-9B4520B140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6D6EA2F-CFAE-41AE-9BDE-FD5D4E4845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F6676E7-012D-4A22-BC44-C75CD5E2F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6E96-D081-484E-A8E8-EA3AE524C90C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CF6F4EF-2AFA-40CE-B0A1-4415D120C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4AE20F8-1FC7-42EB-AB46-C4C2C2618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991CE-C44E-40BA-9702-C79A5C4842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7253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0ADADB-D797-4DAD-B2A4-751FBADBC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904F8DB-1734-404C-A5D6-572A99B90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6E96-D081-484E-A8E8-EA3AE524C90C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70E65F3-AE1F-4585-B851-AD141062A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029B8FA-D673-4FD8-8268-00E20B7D3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991CE-C44E-40BA-9702-C79A5C4842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1084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10AD331-DA03-4D64-BEF4-759BCB956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6E96-D081-484E-A8E8-EA3AE524C90C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A70D806-E124-4620-9336-9CC9ADAB8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9078F1C-7AE2-4712-A816-973C3C01E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991CE-C44E-40BA-9702-C79A5C4842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0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AA1D4F-F34B-4090-896A-8C98E2A55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4AF5840-1525-4683-BB07-DB4D1B2BD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CE4A072-9A9B-4315-B6FB-282AA7EB1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8CC550D-0689-4A0A-AEBA-CF3B12041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6E96-D081-484E-A8E8-EA3AE524C90C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4125355-6352-4F5F-8B12-0EF2D6303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F8D0757-0BB1-4A3F-99E9-169042597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991CE-C44E-40BA-9702-C79A5C4842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2699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96600A-390E-42C5-958A-D270D9DA3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DA74829-451C-4C6E-BD08-5335159579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5BCAF27-A7B9-49D8-ACA5-DE6F16CE6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FD2FC5C-4366-4000-AF39-33EE87F4E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6E96-D081-484E-A8E8-EA3AE524C90C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2E459C7-64B8-477D-A78D-517401EB2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D92A37-0216-4AF3-9D30-59C2DE728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991CE-C44E-40BA-9702-C79A5C4842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4609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2D1E27A-E3AC-44D5-AA3A-62D31ED43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D91A259-D385-4EF1-AFEC-2AEE7D83D1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7A625B8-3C17-4513-9616-5599318CCE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B6E96-D081-484E-A8E8-EA3AE524C90C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D716B6-1D40-402D-933A-951EB6BE94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5F50463-6F5C-4942-A191-BA3B8B5725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991CE-C44E-40BA-9702-C79A5C4842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1020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85226B33-7BD2-45F4-9849-71A732B22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013" y="0"/>
            <a:ext cx="10287000" cy="6858000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4348334" y="1868270"/>
            <a:ext cx="1684076" cy="20991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5835056" y="2078182"/>
            <a:ext cx="197353" cy="80974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4348334" y="2031484"/>
            <a:ext cx="243401" cy="8564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47485" y="235975"/>
            <a:ext cx="91469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別図１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/>
        </p:nvSpPr>
        <p:spPr>
          <a:xfrm>
            <a:off x="147484" y="1571980"/>
            <a:ext cx="1484408" cy="57791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47484" y="813338"/>
            <a:ext cx="170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貸付場所（キッチンカー設置場所）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687444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9</Words>
  <Application>Microsoft Office PowerPoint</Application>
  <PresentationFormat>ワイド画面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KIJ21902</dc:creator>
  <cp:lastModifiedBy> </cp:lastModifiedBy>
  <cp:revision>15</cp:revision>
  <cp:lastPrinted>2024-07-11T02:04:34Z</cp:lastPrinted>
  <dcterms:created xsi:type="dcterms:W3CDTF">2024-04-18T05:38:17Z</dcterms:created>
  <dcterms:modified xsi:type="dcterms:W3CDTF">2025-02-13T17:02:49Z</dcterms:modified>
</cp:coreProperties>
</file>